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3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FB98C4-4EE9-AB4B-B787-F216250E5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EDE6927-4224-2247-BFEE-7DD100ED7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0FFCD2-8641-2A41-857B-66558D9D4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5F4A63-27E9-D04D-A833-2413DF6FB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D6444B-6413-0A45-86CF-C7FC35406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2568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FDBC9A-7387-C940-AA01-ABBE9E708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DE04C30-1331-F744-ADAA-39E306BF7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712C63-308D-C741-9129-01019C83F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A3ED75F-C45A-9B4F-BDFE-562E2F05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033F86-ED29-2D46-BC1D-5BD340C71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5823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FC53CA-A157-1F4E-B955-6BA3EFE29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41DFE04-82B1-AA40-A765-53F95A0E6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AE9F25-A482-DB4C-BA76-BE4E585F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CD8AE4-5837-8D45-AAC5-7D61A49EE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20B867-9412-3441-B774-245123925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32453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8F6A0B-ED77-DD42-BDCC-CD435326A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4174F10-4629-434E-883F-06E0ECF713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5A9E2F5-BAEC-4443-87BF-1CDBB35C9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E79EC6A-FC51-9347-859D-B300BD0AF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168066C-A67B-4A4E-BE6F-7A2139502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F296F08-11A4-9040-B62C-872257A9D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50338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20733C-E315-8543-BD6A-9786F1E6B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516987-5331-E74C-A02C-75E22FBC6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F03B209-71BA-4140-81B7-0FC2C1324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33D4BC5-6FB9-9A4B-8843-71BF9E940A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2A59D33-F10A-0548-B7FA-EB7F148790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0848030-0346-D64A-AB1E-AF167E641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C9546B6-4261-BC42-BD5A-D4739ED05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DF8BF0-72FF-0243-B501-68A6F6A14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10701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B945A2-B5CC-3B40-8EBB-C7B0D7B8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517897B-B2BD-474F-9165-DA7E6532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07B73F5-3EA1-C04B-81E6-A76D6BF4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7A6A4B1-91F2-F04D-A623-793B881EF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097361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7F60739-D489-D846-ADA1-516C771D4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306B29C-DF4F-7A41-BCED-F49B25F3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FA3E26E-F3A7-7948-809E-77B9F606D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1255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187C2C-5154-BA4E-BB75-593FCDE7A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4275DD-0B5A-904F-8449-2B630EA5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18BBF6F-FDB7-7B4E-B29A-FF88E87967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D51B0F2-F10B-3446-B24E-611FD84E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5209A24-4638-914A-97BD-633BD0436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FB779FF-787D-F842-990A-F5BF09D4C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274593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7CD4E7-AD1F-F341-A795-325D90F2C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8F20A6F-93AE-D146-9343-21D9106A66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B854059-4D04-BC46-93DF-B6895A931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4746CC1-26ED-C44F-A1B8-E6C49F820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7EAE571-021E-904D-9276-E6793F40C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FB2107C-7E3D-B142-9B84-C6B6FEA3C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813595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167B93-01C5-2148-83D5-FE075E75A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13B5BA9-1959-9548-98F1-60B1DBE94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889E49-5825-5B4A-877C-75DC35BE6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D956575-BE84-D24B-9F3E-239D6766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19EA2D-5ED2-1648-8A27-794244B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50959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F06DB8D-3080-1C46-8063-B86061458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2C1AB2A-0748-EF4D-8ADB-C4B53B633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2B2D8F-53FE-3746-B3AA-02366DB13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ED46F6-2675-8D42-A2C7-CDDC91F18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A14B1CE-BA1A-5144-970E-ACE37DD9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109020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50AD3FC-1A9D-B748-8C98-8346605E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18766B8-B2A8-6B43-A6DC-ACF364D89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2BF3DB-121D-894B-9051-F54183BA44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7884B-9C41-D84D-8425-2CF24786B997}" type="datetimeFigureOut">
              <a:rPr kumimoji="1" lang="ko-Kore-KR" altLang="en-US" smtClean="0"/>
              <a:t>2021. 12. 23.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7940D2-D7DB-E345-9926-9820DB733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954FFF-EBD6-3440-905C-1CBFB983D5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A2ADC-7AEC-8D46-8142-A62E7AB890E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5710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837A08E-BF2C-1544-9419-C9DDC9524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" y="1056567"/>
            <a:ext cx="11277600" cy="4406402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F5420BC7-DDEF-9740-8084-D7C89A49EF56}"/>
              </a:ext>
            </a:extLst>
          </p:cNvPr>
          <p:cNvSpPr/>
          <p:nvPr/>
        </p:nvSpPr>
        <p:spPr>
          <a:xfrm>
            <a:off x="2447175" y="4065104"/>
            <a:ext cx="1729409" cy="1397865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499252A-20F3-B64C-9DC5-52AFB1EB3FE2}"/>
              </a:ext>
            </a:extLst>
          </p:cNvPr>
          <p:cNvSpPr/>
          <p:nvPr/>
        </p:nvSpPr>
        <p:spPr>
          <a:xfrm>
            <a:off x="4873218" y="1214813"/>
            <a:ext cx="4431420" cy="83641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73610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Macintosh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h21@ekq.me</dc:creator>
  <cp:lastModifiedBy>h21@ekq.me</cp:lastModifiedBy>
  <cp:revision>1</cp:revision>
  <dcterms:created xsi:type="dcterms:W3CDTF">2021-12-23T02:53:03Z</dcterms:created>
  <dcterms:modified xsi:type="dcterms:W3CDTF">2021-12-23T03:02:36Z</dcterms:modified>
</cp:coreProperties>
</file>